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5143500" type="screen16x9"/>
  <p:notesSz cx="6858000" cy="9144000"/>
  <p:embeddedFontLst>
    <p:embeddedFont>
      <p:font typeface="Proxima Nova" panose="02000506030000020004" pitchFamily="2" charset="0"/>
      <p:regular r:id="rId19"/>
      <p:bold r:id="rId20"/>
      <p:italic r:id="rId21"/>
      <p:boldItalic r:id="rId2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656"/>
  </p:normalViewPr>
  <p:slideViewPr>
    <p:cSldViewPr snapToGrid="0">
      <p:cViewPr varScale="1">
        <p:scale>
          <a:sx n="119" d="100"/>
          <a:sy n="119" d="100"/>
        </p:scale>
        <p:origin x="904" y="17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7" name="Google Shape;57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3" name="Google Shape;123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228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39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" name="Google Shape;155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3" name="Google Shape;63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" name="Google Shape;69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6" name="Google Shape;76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2" name="Google Shape;82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8" name="Google Shape;88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7" name="Google Shape;97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3" name="Google Shape;103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oogle Shape;10;p2"/>
          <p:cNvCxnSpPr/>
          <p:nvPr/>
        </p:nvCxnSpPr>
        <p:spPr>
          <a:xfrm>
            <a:off x="0" y="2998150"/>
            <a:ext cx="9144000" cy="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510450" y="1257300"/>
            <a:ext cx="8123100" cy="158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Proxima Nova"/>
              <a:buNone/>
              <a:defRPr sz="4800" b="0" i="0" u="none" strike="noStrike" cap="none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Proxima Nova"/>
              <a:buNone/>
              <a:defRPr sz="48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Proxima Nova"/>
              <a:buNone/>
              <a:defRPr sz="48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Proxima Nova"/>
              <a:buNone/>
              <a:defRPr sz="48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Proxima Nova"/>
              <a:buNone/>
              <a:defRPr sz="48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Proxima Nova"/>
              <a:buNone/>
              <a:defRPr sz="48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Proxima Nova"/>
              <a:buNone/>
              <a:defRPr sz="48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Proxima Nova"/>
              <a:buNone/>
              <a:defRPr sz="48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Proxima Nova"/>
              <a:buNone/>
              <a:defRPr sz="48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510450" y="3182313"/>
            <a:ext cx="8123100" cy="63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roxima Nova"/>
              <a:buNone/>
              <a:defRPr sz="2400" b="0" i="0" u="none" strike="noStrike" cap="none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roxima Nova"/>
              <a:buNone/>
              <a:defRPr sz="2400" b="0" i="0" u="none" strike="noStrike" cap="none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roxima Nova"/>
              <a:buNone/>
              <a:defRPr sz="2400" b="0" i="0" u="none" strike="noStrike" cap="none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roxima Nova"/>
              <a:buNone/>
              <a:defRPr sz="2400" b="0" i="0" u="none" strike="noStrike" cap="none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roxima Nova"/>
              <a:buNone/>
              <a:defRPr sz="2400" b="0" i="0" u="none" strike="noStrike" cap="none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roxima Nova"/>
              <a:buNone/>
              <a:defRPr sz="2400" b="0" i="0" u="none" strike="noStrike" cap="none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roxima Nova"/>
              <a:buNone/>
              <a:defRPr sz="2400" b="0" i="0" u="none" strike="noStrike" cap="none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roxima Nova"/>
              <a:buNone/>
              <a:defRPr sz="2400" b="0" i="0" u="none" strike="noStrike" cap="none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roxima Nova"/>
              <a:buNone/>
              <a:defRPr sz="2400" b="0" i="0" u="none" strike="noStrike" cap="none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1"/>
          <p:cNvSpPr txBox="1">
            <a:spLocks noGrp="1"/>
          </p:cNvSpPr>
          <p:nvPr>
            <p:ph type="body" idx="1"/>
          </p:nvPr>
        </p:nvSpPr>
        <p:spPr>
          <a:xfrm>
            <a:off x="311700" y="4236825"/>
            <a:ext cx="5998800" cy="5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Proxima Nova"/>
              <a:buNone/>
              <a:defRPr sz="2100" b="0" i="0" u="none" strike="noStrike" cap="none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○"/>
              <a:defRPr sz="1400" b="0" i="0" u="none" strike="noStrike" cap="none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■"/>
              <a:defRPr sz="1400" b="0" i="0" u="none" strike="noStrike" cap="none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●"/>
              <a:defRPr sz="1400" b="0" i="0" u="none" strike="noStrike" cap="none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○"/>
              <a:defRPr sz="1400" b="0" i="0" u="none" strike="noStrike" cap="none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■"/>
              <a:defRPr sz="1400" b="0" i="0" u="none" strike="noStrike" cap="none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●"/>
              <a:defRPr sz="1400" b="0" i="0" u="none" strike="noStrike" cap="none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○"/>
              <a:defRPr sz="1400" b="0" i="0" u="none" strike="noStrike" cap="none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3"/>
              </a:buClr>
              <a:buSzPts val="1400"/>
              <a:buFont typeface="Proxima Nova"/>
              <a:buChar char="■"/>
              <a:defRPr sz="1400" b="0" i="0" u="none" strike="noStrike" cap="none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  <p:sp>
        <p:nvSpPr>
          <p:cNvPr id="49" name="Google Shape;49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2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" name="Google Shape;52;p12"/>
          <p:cNvSpPr txBox="1">
            <a:spLocks noGrp="1"/>
          </p:cNvSpPr>
          <p:nvPr>
            <p:ph type="title"/>
          </p:nvPr>
        </p:nvSpPr>
        <p:spPr>
          <a:xfrm>
            <a:off x="311700" y="991475"/>
            <a:ext cx="8520600" cy="191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Proxima Nova"/>
              <a:buNone/>
              <a:defRPr sz="14000" b="1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Proxima Nova"/>
              <a:buNone/>
              <a:defRPr sz="14000" b="1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Proxima Nova"/>
              <a:buNone/>
              <a:defRPr sz="14000" b="1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Proxima Nova"/>
              <a:buNone/>
              <a:defRPr sz="14000" b="1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Proxima Nova"/>
              <a:buNone/>
              <a:defRPr sz="14000" b="1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Proxima Nova"/>
              <a:buNone/>
              <a:defRPr sz="14000" b="1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Proxima Nova"/>
              <a:buNone/>
              <a:defRPr sz="14000" b="1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Proxima Nova"/>
              <a:buNone/>
              <a:defRPr sz="14000" b="1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Proxima Nova"/>
              <a:buNone/>
              <a:defRPr sz="14000" b="1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  <p:sp>
        <p:nvSpPr>
          <p:cNvPr id="53" name="Google Shape;53;p12"/>
          <p:cNvSpPr txBox="1">
            <a:spLocks noGrp="1"/>
          </p:cNvSpPr>
          <p:nvPr>
            <p:ph type="body" idx="1"/>
          </p:nvPr>
        </p:nvSpPr>
        <p:spPr>
          <a:xfrm>
            <a:off x="311700" y="3071300"/>
            <a:ext cx="8520600" cy="90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429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roxima Nova"/>
              <a:buChar char="●"/>
              <a:defRPr sz="1800" b="0" i="0" u="none" strike="noStrike" cap="none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marR="0" lvl="1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○"/>
              <a:defRPr sz="1400" b="0" i="0" u="none" strike="noStrike" cap="none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marR="0" lvl="2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■"/>
              <a:defRPr sz="1400" b="0" i="0" u="none" strike="noStrike" cap="none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marR="0" lvl="3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●"/>
              <a:defRPr sz="1400" b="0" i="0" u="none" strike="noStrike" cap="none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marR="0" lvl="4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○"/>
              <a:defRPr sz="1400" b="0" i="0" u="none" strike="noStrike" cap="none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marR="0" lvl="5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■"/>
              <a:defRPr sz="1400" b="0" i="0" u="none" strike="noStrike" cap="none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marR="0" lvl="6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●"/>
              <a:defRPr sz="1400" b="0" i="0" u="none" strike="noStrike" cap="none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marR="0" lvl="7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○"/>
              <a:defRPr sz="1400" b="0" i="0" u="none" strike="noStrike" cap="none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marR="0" lvl="8" indent="-317500" algn="ctr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3"/>
              </a:buClr>
              <a:buSzPts val="1400"/>
              <a:buFont typeface="Proxima Nova"/>
              <a:buChar char="■"/>
              <a:defRPr sz="1400" b="0" i="0" u="none" strike="noStrike" cap="none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  <p:sp>
        <p:nvSpPr>
          <p:cNvPr id="54" name="Google Shape;54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Google Shape;16;p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roxima Nova"/>
              <a:buChar char="●"/>
              <a:defRPr sz="1800" b="0" i="0" u="none" strike="noStrike" cap="none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○"/>
              <a:defRPr sz="1400" b="0" i="0" u="none" strike="noStrike" cap="none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■"/>
              <a:defRPr sz="1400" b="0" i="0" u="none" strike="noStrike" cap="none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●"/>
              <a:defRPr sz="1400" b="0" i="0" u="none" strike="noStrike" cap="none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○"/>
              <a:defRPr sz="1400" b="0" i="0" u="none" strike="noStrike" cap="none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■"/>
              <a:defRPr sz="1400" b="0" i="0" u="none" strike="noStrike" cap="none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●"/>
              <a:defRPr sz="1400" b="0" i="0" u="none" strike="noStrike" cap="none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○"/>
              <a:defRPr sz="1400" b="0" i="0" u="none" strike="noStrike" cap="none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3"/>
              </a:buClr>
              <a:buSzPts val="1400"/>
              <a:buFont typeface="Proxima Nova"/>
              <a:buChar char="■"/>
              <a:defRPr sz="1400" b="0" i="0" u="none" strike="noStrike" cap="none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●"/>
              <a:defRPr sz="1400" b="0" i="0" u="none" strike="noStrike" cap="none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Proxima Nova"/>
              <a:buChar char="○"/>
              <a:defRPr sz="1200" b="0" i="0" u="none" strike="noStrike" cap="none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Proxima Nova"/>
              <a:buChar char="■"/>
              <a:defRPr sz="1200" b="0" i="0" u="none" strike="noStrike" cap="none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Proxima Nova"/>
              <a:buChar char="●"/>
              <a:defRPr sz="1200" b="0" i="0" u="none" strike="noStrike" cap="none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Proxima Nova"/>
              <a:buChar char="○"/>
              <a:defRPr sz="1200" b="0" i="0" u="none" strike="noStrike" cap="none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Proxima Nova"/>
              <a:buChar char="■"/>
              <a:defRPr sz="1200" b="0" i="0" u="none" strike="noStrike" cap="none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Proxima Nova"/>
              <a:buChar char="●"/>
              <a:defRPr sz="1200" b="0" i="0" u="none" strike="noStrike" cap="none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Proxima Nova"/>
              <a:buChar char="○"/>
              <a:defRPr sz="1200" b="0" i="0" u="none" strike="noStrike" cap="none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3"/>
              </a:buClr>
              <a:buSzPts val="1200"/>
              <a:buFont typeface="Proxima Nova"/>
              <a:buChar char="■"/>
              <a:defRPr sz="1200" b="0" i="0" u="none" strike="noStrike" cap="none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●"/>
              <a:defRPr sz="1400" b="0" i="0" u="none" strike="noStrike" cap="none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Proxima Nova"/>
              <a:buChar char="○"/>
              <a:defRPr sz="1200" b="0" i="0" u="none" strike="noStrike" cap="none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Proxima Nova"/>
              <a:buChar char="■"/>
              <a:defRPr sz="1200" b="0" i="0" u="none" strike="noStrike" cap="none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Proxima Nova"/>
              <a:buChar char="●"/>
              <a:defRPr sz="1200" b="0" i="0" u="none" strike="noStrike" cap="none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Proxima Nova"/>
              <a:buChar char="○"/>
              <a:defRPr sz="1200" b="0" i="0" u="none" strike="noStrike" cap="none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Proxima Nova"/>
              <a:buChar char="■"/>
              <a:defRPr sz="1200" b="0" i="0" u="none" strike="noStrike" cap="none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Proxima Nova"/>
              <a:buChar char="●"/>
              <a:defRPr sz="1200" b="0" i="0" u="none" strike="noStrike" cap="none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Proxima Nova"/>
              <a:buChar char="○"/>
              <a:defRPr sz="1200" b="0" i="0" u="none" strike="noStrike" cap="none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3"/>
              </a:buClr>
              <a:buSzPts val="1200"/>
              <a:buFont typeface="Proxima Nova"/>
              <a:buChar char="■"/>
              <a:defRPr sz="1200" b="0" i="0" u="none" strike="noStrike" cap="none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  <p:sp>
        <p:nvSpPr>
          <p:cNvPr id="28" name="Google Shape;28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dk1"/>
        </a:solidFill>
        <a:effectLst/>
      </p:bgPr>
    </p:bg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0" name="Google Shape;30;p7"/>
          <p:cNvCxnSpPr/>
          <p:nvPr/>
        </p:nvCxnSpPr>
        <p:spPr>
          <a:xfrm>
            <a:off x="0" y="2998150"/>
            <a:ext cx="9144000" cy="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1" name="Google Shape;31;p7"/>
          <p:cNvSpPr txBox="1">
            <a:spLocks noGrp="1"/>
          </p:cNvSpPr>
          <p:nvPr>
            <p:ph type="title"/>
          </p:nvPr>
        </p:nvSpPr>
        <p:spPr>
          <a:xfrm>
            <a:off x="510450" y="2057400"/>
            <a:ext cx="8123100" cy="77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Proxima Nova"/>
              <a:buNone/>
              <a:defRPr sz="3600" b="0" i="0" u="none" strike="noStrike" cap="none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Proxima Nova"/>
              <a:buNone/>
              <a:defRPr sz="36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Proxima Nova"/>
              <a:buNone/>
              <a:defRPr sz="36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Proxima Nova"/>
              <a:buNone/>
              <a:defRPr sz="36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Proxima Nova"/>
              <a:buNone/>
              <a:defRPr sz="36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Proxima Nova"/>
              <a:buNone/>
              <a:defRPr sz="36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Proxima Nova"/>
              <a:buNone/>
              <a:defRPr sz="36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Proxima Nova"/>
              <a:buNone/>
              <a:defRPr sz="36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Proxima Nova"/>
              <a:buNone/>
              <a:defRPr sz="36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  <p:sp>
        <p:nvSpPr>
          <p:cNvPr id="32" name="Google Shape;32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roxima Nova"/>
              <a:buNone/>
              <a:defRPr sz="2400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roxima Nova"/>
              <a:buNone/>
              <a:defRPr sz="24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roxima Nova"/>
              <a:buNone/>
              <a:defRPr sz="24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roxima Nova"/>
              <a:buNone/>
              <a:defRPr sz="24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roxima Nova"/>
              <a:buNone/>
              <a:defRPr sz="24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roxima Nova"/>
              <a:buNone/>
              <a:defRPr sz="24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roxima Nova"/>
              <a:buNone/>
              <a:defRPr sz="24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roxima Nova"/>
              <a:buNone/>
              <a:defRPr sz="24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roxima Nova"/>
              <a:buNone/>
              <a:defRPr sz="24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  <p:sp>
        <p:nvSpPr>
          <p:cNvPr id="35" name="Google Shape;35;p8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Proxima Nova"/>
              <a:buChar char="●"/>
              <a:defRPr sz="1200" b="0" i="0" u="none" strike="noStrike" cap="none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Proxima Nova"/>
              <a:buChar char="○"/>
              <a:defRPr sz="1200" b="0" i="0" u="none" strike="noStrike" cap="none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Proxima Nova"/>
              <a:buChar char="■"/>
              <a:defRPr sz="1200" b="0" i="0" u="none" strike="noStrike" cap="none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Proxima Nova"/>
              <a:buChar char="●"/>
              <a:defRPr sz="1200" b="0" i="0" u="none" strike="noStrike" cap="none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Proxima Nova"/>
              <a:buChar char="○"/>
              <a:defRPr sz="1200" b="0" i="0" u="none" strike="noStrike" cap="none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Proxima Nova"/>
              <a:buChar char="■"/>
              <a:defRPr sz="1200" b="0" i="0" u="none" strike="noStrike" cap="none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Proxima Nova"/>
              <a:buChar char="●"/>
              <a:defRPr sz="1200" b="0" i="0" u="none" strike="noStrike" cap="none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Proxima Nova"/>
              <a:buChar char="○"/>
              <a:defRPr sz="1200" b="0" i="0" u="none" strike="noStrike" cap="none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3"/>
              </a:buClr>
              <a:buSzPts val="1200"/>
              <a:buFont typeface="Proxima Nova"/>
              <a:buChar char="■"/>
              <a:defRPr sz="1200" b="0" i="0" u="none" strike="noStrike" cap="none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  <p:sp>
        <p:nvSpPr>
          <p:cNvPr id="36" name="Google Shape;36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bg>
      <p:bgPr>
        <a:solidFill>
          <a:schemeClr val="lt2"/>
        </a:solidFill>
        <a:effectLst/>
      </p:bgPr>
    </p:bg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9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57975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Proxima Nova"/>
              <a:buNone/>
              <a:defRPr sz="4800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Proxima Nova"/>
              <a:buNone/>
              <a:defRPr sz="4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Proxima Nova"/>
              <a:buNone/>
              <a:defRPr sz="4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Proxima Nova"/>
              <a:buNone/>
              <a:defRPr sz="4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Proxima Nova"/>
              <a:buNone/>
              <a:defRPr sz="4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Proxima Nova"/>
              <a:buNone/>
              <a:defRPr sz="4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Proxima Nova"/>
              <a:buNone/>
              <a:defRPr sz="4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Proxima Nova"/>
              <a:buNone/>
              <a:defRPr sz="4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Proxima Nova"/>
              <a:buNone/>
              <a:defRPr sz="4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0"/>
          <p:cNvSpPr/>
          <p:nvPr/>
        </p:nvSpPr>
        <p:spPr>
          <a:xfrm>
            <a:off x="4572000" y="7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2" name="Google Shape;42;p10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3" name="Google Shape;43;p10"/>
          <p:cNvSpPr txBox="1">
            <a:spLocks noGrp="1"/>
          </p:cNvSpPr>
          <p:nvPr>
            <p:ph type="title"/>
          </p:nvPr>
        </p:nvSpPr>
        <p:spPr>
          <a:xfrm>
            <a:off x="265500" y="1205825"/>
            <a:ext cx="4045200" cy="15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Proxima Nova"/>
              <a:buNone/>
              <a:defRPr sz="4200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Proxima Nova"/>
              <a:buNone/>
              <a:defRPr sz="42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Proxima Nova"/>
              <a:buNone/>
              <a:defRPr sz="42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Proxima Nova"/>
              <a:buNone/>
              <a:defRPr sz="42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Proxima Nova"/>
              <a:buNone/>
              <a:defRPr sz="42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Proxima Nova"/>
              <a:buNone/>
              <a:defRPr sz="42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Proxima Nova"/>
              <a:buNone/>
              <a:defRPr sz="42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Proxima Nova"/>
              <a:buNone/>
              <a:defRPr sz="42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Proxima Nova"/>
              <a:buNone/>
              <a:defRPr sz="42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  <p:sp>
        <p:nvSpPr>
          <p:cNvPr id="44" name="Google Shape;44;p10"/>
          <p:cNvSpPr txBox="1">
            <a:spLocks noGrp="1"/>
          </p:cNvSpPr>
          <p:nvPr>
            <p:ph type="subTitle" idx="1"/>
          </p:nvPr>
        </p:nvSpPr>
        <p:spPr>
          <a:xfrm>
            <a:off x="265500" y="2769001"/>
            <a:ext cx="4045200" cy="134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Proxima Nova"/>
              <a:buNone/>
              <a:defRPr sz="2100" b="0" i="0" u="none" strike="noStrike" cap="none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Proxima Nova"/>
              <a:buNone/>
              <a:defRPr sz="2100" b="0" i="0" u="none" strike="noStrike" cap="none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Proxima Nova"/>
              <a:buNone/>
              <a:defRPr sz="2100" b="0" i="0" u="none" strike="noStrike" cap="none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Proxima Nova"/>
              <a:buNone/>
              <a:defRPr sz="2100" b="0" i="0" u="none" strike="noStrike" cap="none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Proxima Nova"/>
              <a:buNone/>
              <a:defRPr sz="2100" b="0" i="0" u="none" strike="noStrike" cap="none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Proxima Nova"/>
              <a:buNone/>
              <a:defRPr sz="2100" b="0" i="0" u="none" strike="noStrike" cap="none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Proxima Nova"/>
              <a:buNone/>
              <a:defRPr sz="2100" b="0" i="0" u="none" strike="noStrike" cap="none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Proxima Nova"/>
              <a:buNone/>
              <a:defRPr sz="2100" b="0" i="0" u="none" strike="noStrike" cap="none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Proxima Nova"/>
              <a:buNone/>
              <a:defRPr sz="2100" b="0" i="0" u="none" strike="noStrike" cap="none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  <p:sp>
        <p:nvSpPr>
          <p:cNvPr id="45" name="Google Shape;45;p10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roxima Nova"/>
              <a:buChar char="●"/>
              <a:defRPr sz="1800" b="0" i="0" u="none" strike="noStrike" cap="none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○"/>
              <a:defRPr sz="1400" b="0" i="0" u="none" strike="noStrike" cap="none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■"/>
              <a:defRPr sz="1400" b="0" i="0" u="none" strike="noStrike" cap="none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●"/>
              <a:defRPr sz="1400" b="0" i="0" u="none" strike="noStrike" cap="none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○"/>
              <a:defRPr sz="1400" b="0" i="0" u="none" strike="noStrike" cap="none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■"/>
              <a:defRPr sz="1400" b="0" i="0" u="none" strike="noStrike" cap="none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●"/>
              <a:defRPr sz="1400" b="0" i="0" u="none" strike="noStrike" cap="none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○"/>
              <a:defRPr sz="1400" b="0" i="0" u="none" strike="noStrike" cap="none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Font typeface="Proxima Nova"/>
              <a:buChar char="■"/>
              <a:defRPr sz="1400" b="0" i="0" u="none" strike="noStrike" cap="none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  <p:sp>
        <p:nvSpPr>
          <p:cNvPr id="46" name="Google Shape;46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pearmin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roxima Nova"/>
              <a:buChar char="●"/>
              <a:defRPr sz="1800" b="0" i="0" u="none" strike="noStrike" cap="none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○"/>
              <a:defRPr sz="1400" b="0" i="0" u="none" strike="noStrike" cap="none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■"/>
              <a:defRPr sz="1400" b="0" i="0" u="none" strike="noStrike" cap="none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●"/>
              <a:defRPr sz="1400" b="0" i="0" u="none" strike="noStrike" cap="none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○"/>
              <a:defRPr sz="1400" b="0" i="0" u="none" strike="noStrike" cap="none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■"/>
              <a:defRPr sz="1400" b="0" i="0" u="none" strike="noStrike" cap="none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●"/>
              <a:defRPr sz="1400" b="0" i="0" u="none" strike="noStrike" cap="none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○"/>
              <a:defRPr sz="1400" b="0" i="0" u="none" strike="noStrike" cap="none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3"/>
              </a:buClr>
              <a:buSzPts val="1400"/>
              <a:buFont typeface="Proxima Nova"/>
              <a:buChar char="■"/>
              <a:defRPr sz="1400" b="0" i="0" u="none" strike="noStrike" cap="none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Proxima Nova"/>
              <a:buNone/>
              <a:defRPr sz="1000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Proxima Nova"/>
              <a:buNone/>
              <a:defRPr sz="1000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Proxima Nova"/>
              <a:buNone/>
              <a:defRPr sz="1000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Proxima Nova"/>
              <a:buNone/>
              <a:defRPr sz="1000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Proxima Nova"/>
              <a:buNone/>
              <a:defRPr sz="1000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Proxima Nova"/>
              <a:buNone/>
              <a:defRPr sz="1000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Proxima Nova"/>
              <a:buNone/>
              <a:defRPr sz="1000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Proxima Nova"/>
              <a:buNone/>
              <a:defRPr sz="1000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Proxima Nova"/>
              <a:buNone/>
              <a:defRPr sz="1000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bitbucket.org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3"/>
          <p:cNvSpPr txBox="1">
            <a:spLocks noGrp="1"/>
          </p:cNvSpPr>
          <p:nvPr>
            <p:ph type="ctrTitle"/>
          </p:nvPr>
        </p:nvSpPr>
        <p:spPr>
          <a:xfrm>
            <a:off x="510450" y="1257300"/>
            <a:ext cx="8123100" cy="158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Proxima Nova"/>
              <a:buNone/>
            </a:pPr>
            <a:r>
              <a:rPr lang="en" sz="4800" b="0" i="0" u="none" strike="noStrike" cap="none" dirty="0">
                <a:solidFill>
                  <a:schemeClr val="accent5"/>
                </a:solidFill>
                <a:latin typeface="Proxima Nova"/>
                <a:ea typeface="Proxima Nova"/>
                <a:cs typeface="Proxima Nova"/>
                <a:sym typeface="Proxima Nova"/>
              </a:rPr>
              <a:t>Lab 1: Version Control</a:t>
            </a:r>
            <a:endParaRPr sz="4800" b="0" i="0" u="none" strike="noStrike" cap="none" dirty="0">
              <a:solidFill>
                <a:schemeClr val="accent5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60" name="Google Shape;60;p13"/>
          <p:cNvSpPr txBox="1">
            <a:spLocks noGrp="1"/>
          </p:cNvSpPr>
          <p:nvPr>
            <p:ph type="subTitle" idx="1"/>
          </p:nvPr>
        </p:nvSpPr>
        <p:spPr>
          <a:xfrm>
            <a:off x="510450" y="3182313"/>
            <a:ext cx="8123100" cy="63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roxima Nova"/>
              <a:buNone/>
            </a:pPr>
            <a:r>
              <a:rPr lang="en" sz="2400" b="0" i="0" u="none" strike="noStrike" cap="none" dirty="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rPr>
              <a:t>Spring 2019 - CSE 455: </a:t>
            </a:r>
            <a:r>
              <a:rPr lang="en" sz="2400" b="0" i="0" u="none" strike="noStrike" cap="none" dirty="0" err="1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rPr>
              <a:t>Git</a:t>
            </a:r>
            <a:r>
              <a:rPr lang="en" sz="2400" b="0" i="0" u="none" strike="noStrike" cap="none" dirty="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rPr>
              <a:t> Tutorial</a:t>
            </a:r>
            <a:endParaRPr sz="2400" b="0" i="0" u="none" strike="noStrike" cap="none" dirty="0">
              <a:solidFill>
                <a:schemeClr val="dk2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oogle Shape;119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33350"/>
            <a:ext cx="4419600" cy="4876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2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124200" y="57150"/>
            <a:ext cx="6019800" cy="17489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Google Shape;125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57150"/>
            <a:ext cx="4191000" cy="213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2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191000" y="76452"/>
            <a:ext cx="4953000" cy="21142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2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2190751"/>
            <a:ext cx="9144000" cy="28568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</a:pPr>
            <a:r>
              <a:rPr lang="en" sz="2800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The </a:t>
            </a:r>
            <a:r>
              <a:rPr lang="en" sz="2800" b="1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git</a:t>
            </a:r>
            <a:r>
              <a:rPr lang="en" sz="2800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 add, commit, and push commands</a:t>
            </a:r>
            <a:endParaRPr sz="2800" b="0" i="0" u="none" strike="noStrike" cap="none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133" name="Google Shape;133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971550"/>
            <a:ext cx="9144000" cy="1467236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p24"/>
          <p:cNvSpPr txBox="1"/>
          <p:nvPr/>
        </p:nvSpPr>
        <p:spPr>
          <a:xfrm>
            <a:off x="76196" y="2379408"/>
            <a:ext cx="3209533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(Ignore the warning Git Bash displays)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5" name="Google Shape;135;p2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2647950"/>
            <a:ext cx="9144000" cy="121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2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514" y="3867150"/>
            <a:ext cx="9144000" cy="1143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Google Shape;141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57150"/>
            <a:ext cx="427222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2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3333750"/>
            <a:ext cx="9144000" cy="17821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</a:pPr>
            <a:r>
              <a:rPr lang="en" sz="2800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How to branch, create a development branch</a:t>
            </a:r>
            <a:endParaRPr sz="2800" b="0" i="0" u="none" strike="noStrike" cap="none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48" name="Google Shape;148;p2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roxima Nova"/>
              <a:buNone/>
            </a:pPr>
            <a:endParaRPr sz="1800" b="0" i="0" u="none" strike="noStrike" cap="none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149" name="Google Shape;149;p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915157"/>
            <a:ext cx="9144000" cy="14411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2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2571750"/>
            <a:ext cx="9144000" cy="696632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26"/>
          <p:cNvSpPr txBox="1"/>
          <p:nvPr/>
        </p:nvSpPr>
        <p:spPr>
          <a:xfrm>
            <a:off x="4038600" y="2340248"/>
            <a:ext cx="5181600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 screenshot below is how to create a new branch; notice the (master) label on the right indicating that we are currently in the master branch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2" name="Google Shape;152;p2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3268382"/>
            <a:ext cx="9144000" cy="6743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</a:pPr>
            <a:r>
              <a:rPr lang="en" sz="2800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Switch to development branch using git checkout</a:t>
            </a:r>
            <a:endParaRPr sz="2800" b="0" i="0" u="none" strike="noStrike" cap="none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158" name="Google Shape;158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27250" y="949064"/>
            <a:ext cx="9171250" cy="16354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p2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19680" y="2618894"/>
            <a:ext cx="9144000" cy="22435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Google Shape;164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57150"/>
            <a:ext cx="9144000" cy="2819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2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2876550"/>
            <a:ext cx="9144000" cy="243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</a:pPr>
            <a:r>
              <a:rPr lang="en" sz="2800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What is Version Control?</a:t>
            </a:r>
            <a:endParaRPr sz="2800" b="0" i="0" u="none" strike="noStrike" cap="none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66" name="Google Shape;66;p14"/>
          <p:cNvSpPr txBox="1">
            <a:spLocks noGrp="1"/>
          </p:cNvSpPr>
          <p:nvPr>
            <p:ph type="body" idx="1"/>
          </p:nvPr>
        </p:nvSpPr>
        <p:spPr>
          <a:xfrm>
            <a:off x="1870400" y="1777450"/>
            <a:ext cx="5403000" cy="216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roxima Nova"/>
              <a:buNone/>
            </a:pPr>
            <a:r>
              <a:rPr lang="en" sz="1800" b="0" i="0" u="none" strike="noStrike" cap="none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A system that records changes to a file or set of files so that they may be recalled later.</a:t>
            </a:r>
            <a:endParaRPr sz="1800" b="0" i="0" u="none" strike="noStrike" cap="none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</a:pPr>
            <a:r>
              <a:rPr lang="en" sz="2800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What is Git?</a:t>
            </a:r>
            <a:endParaRPr sz="2800" b="0" i="0" u="none" strike="noStrike" cap="none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72" name="Google Shape;72;p15"/>
          <p:cNvSpPr txBox="1">
            <a:spLocks noGrp="1"/>
          </p:cNvSpPr>
          <p:nvPr>
            <p:ph type="body" idx="1"/>
          </p:nvPr>
        </p:nvSpPr>
        <p:spPr>
          <a:xfrm>
            <a:off x="1392750" y="2306850"/>
            <a:ext cx="6358500" cy="52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roxima Nova"/>
              <a:buNone/>
            </a:pPr>
            <a:r>
              <a:rPr lang="en" sz="1800" b="0" i="0" u="none" strike="noStrike" cap="none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The most popular version control system in the world!</a:t>
            </a:r>
            <a:endParaRPr sz="1800" b="0" i="0" u="none" strike="noStrike" cap="none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73" name="Google Shape;73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16275" y="2836650"/>
            <a:ext cx="1711451" cy="714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</a:pPr>
            <a:r>
              <a:rPr lang="en" sz="2800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Role-Based Codelines and Disposable Experimentation</a:t>
            </a:r>
            <a:endParaRPr sz="2800" b="0" i="0" u="none" strike="noStrike" cap="none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79" name="Google Shape;79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30425" y="1569525"/>
            <a:ext cx="4483150" cy="2582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</a:pPr>
            <a:r>
              <a:rPr lang="en" sz="2800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Staging Area</a:t>
            </a:r>
            <a:endParaRPr sz="2800" b="0" i="0" u="none" strike="noStrike" cap="none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85" name="Google Shape;85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30325" y="1797550"/>
            <a:ext cx="3683350" cy="2126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</a:pPr>
            <a:r>
              <a:rPr lang="en" sz="2800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Popular Git Hosts</a:t>
            </a:r>
            <a:endParaRPr sz="2800" b="0" i="0" u="none" strike="noStrike" cap="none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91" name="Google Shape;91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2625" y="1650825"/>
            <a:ext cx="2836500" cy="945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888400" y="1650825"/>
            <a:ext cx="2843600" cy="945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242229" y="2976075"/>
            <a:ext cx="2659543" cy="945500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8"/>
          <p:cNvSpPr/>
          <p:nvPr/>
        </p:nvSpPr>
        <p:spPr>
          <a:xfrm>
            <a:off x="958375" y="1775825"/>
            <a:ext cx="2585700" cy="820500"/>
          </a:xfrm>
          <a:prstGeom prst="ellipse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</a:pPr>
            <a:r>
              <a:rPr lang="en" sz="2800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Lab 1 Git Assignment</a:t>
            </a:r>
            <a:endParaRPr sz="2800" b="0" i="0" u="none" strike="noStrike" cap="none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00" name="Google Shape;100;p1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70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roxima Nova"/>
              <a:buChar char="●"/>
            </a:pPr>
            <a:r>
              <a:rPr lang="en" sz="1800" b="0" i="0" u="none" strike="noStrike" cap="none" dirty="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Make a repository on </a:t>
            </a:r>
            <a:r>
              <a:rPr lang="en" sz="1800" b="0" i="0" u="none" strike="noStrike" cap="none" dirty="0" err="1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Bitbucket</a:t>
            </a:r>
            <a:r>
              <a:rPr lang="en" sz="1800" b="0" i="0" u="none" strike="noStrike" cap="none" dirty="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 (</a:t>
            </a:r>
            <a:r>
              <a:rPr lang="en" sz="1800" b="0" i="0" u="sng" strike="noStrike" cap="none" dirty="0">
                <a:solidFill>
                  <a:schemeClr val="hlink"/>
                </a:solidFill>
                <a:latin typeface="Proxima Nova"/>
                <a:ea typeface="Proxima Nova"/>
                <a:cs typeface="Proxima Nova"/>
                <a:sym typeface="Proxima Nova"/>
                <a:hlinkClick r:id="rId3"/>
              </a:rPr>
              <a:t>https://bitbucket.org/</a:t>
            </a:r>
            <a:r>
              <a:rPr lang="en" sz="1800" b="0" i="0" u="none" strike="noStrike" cap="none" dirty="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) titled </a:t>
            </a:r>
            <a:r>
              <a:rPr lang="en" sz="1800" b="0" i="0" u="none" strike="noStrike" cap="none" dirty="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rPr>
              <a:t>LastFirstname-CSE455</a:t>
            </a:r>
            <a:r>
              <a:rPr lang="en" sz="1800" b="0" i="0" u="none" strike="noStrike" cap="none" dirty="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.</a:t>
            </a:r>
            <a:endParaRPr sz="1800" b="0" i="0" u="none" strike="noStrike" cap="none" dirty="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roxima Nova"/>
              <a:buChar char="●"/>
            </a:pPr>
            <a:r>
              <a:rPr lang="en" sz="1800" b="0" i="0" u="none" strike="noStrike" cap="none" dirty="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Create 4 folders labeled </a:t>
            </a:r>
            <a:r>
              <a:rPr lang="en" sz="1800" b="0" i="0" u="none" strike="noStrike" cap="none" dirty="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rPr>
              <a:t>Lab 1, 2, 3, and 4</a:t>
            </a:r>
            <a:r>
              <a:rPr lang="en" sz="1800" b="0" i="0" u="none" strike="noStrike" cap="none" dirty="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. In the </a:t>
            </a:r>
            <a:r>
              <a:rPr lang="en" sz="1800" b="0" i="0" u="none" strike="noStrike" cap="none" dirty="0">
                <a:solidFill>
                  <a:srgbClr val="00B050"/>
                </a:solidFill>
                <a:latin typeface="Proxima Nova"/>
                <a:ea typeface="Proxima Nova"/>
                <a:cs typeface="Proxima Nova"/>
                <a:sym typeface="Proxima Nova"/>
              </a:rPr>
              <a:t>Lab1</a:t>
            </a:r>
            <a:r>
              <a:rPr lang="en" sz="1800" b="0" i="0" u="none" strike="noStrike" cap="none" dirty="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 folder, have a .txt file containing your </a:t>
            </a:r>
            <a:r>
              <a:rPr lang="en" sz="1800" b="0" i="0" u="none" strike="noStrike" cap="none" dirty="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rPr>
              <a:t>name</a:t>
            </a:r>
            <a:r>
              <a:rPr lang="en" sz="1800" b="0" i="0" u="none" strike="noStrike" cap="none" dirty="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 and </a:t>
            </a:r>
            <a:r>
              <a:rPr lang="en" sz="1800" b="0" i="0" u="none" strike="noStrike" cap="none" dirty="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rPr>
              <a:t>student ID</a:t>
            </a:r>
            <a:r>
              <a:rPr lang="en" sz="1800" b="0" i="0" u="none" strike="noStrike" cap="none" dirty="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. The commit comment should include “</a:t>
            </a:r>
            <a:r>
              <a:rPr lang="en" sz="1800" b="0" i="0" u="none" strike="noStrike" cap="none" dirty="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rPr>
              <a:t>This is lab 1</a:t>
            </a:r>
            <a:r>
              <a:rPr lang="en" sz="1800" b="0" i="0" u="none" strike="noStrike" cap="none" dirty="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”. </a:t>
            </a:r>
            <a:r>
              <a:rPr lang="en" sz="1400" b="0" i="0" u="none" strike="noStrike" cap="none" dirty="0">
                <a:solidFill>
                  <a:schemeClr val="accent4"/>
                </a:solidFill>
                <a:latin typeface="Proxima Nova"/>
                <a:ea typeface="Proxima Nova"/>
                <a:cs typeface="Proxima Nova"/>
                <a:sym typeface="Proxima Nova"/>
              </a:rPr>
              <a:t>*</a:t>
            </a:r>
            <a:r>
              <a:rPr lang="en" sz="1400" b="0" i="0" u="none" strike="noStrike" cap="none" dirty="0" err="1">
                <a:solidFill>
                  <a:schemeClr val="accent4"/>
                </a:solidFill>
                <a:latin typeface="Proxima Nova"/>
                <a:ea typeface="Proxima Nova"/>
                <a:cs typeface="Proxima Nova"/>
                <a:sym typeface="Proxima Nova"/>
              </a:rPr>
              <a:t>Git</a:t>
            </a:r>
            <a:r>
              <a:rPr lang="en" sz="1400" b="0" i="0" u="none" strike="noStrike" cap="none" dirty="0">
                <a:solidFill>
                  <a:schemeClr val="accent4"/>
                </a:solidFill>
                <a:latin typeface="Proxima Nova"/>
                <a:ea typeface="Proxima Nova"/>
                <a:cs typeface="Proxima Nova"/>
                <a:sym typeface="Proxima Nova"/>
              </a:rPr>
              <a:t> does not allow empty folders to be pushed.</a:t>
            </a:r>
            <a:endParaRPr sz="1800" b="0" i="0" u="none" strike="noStrike" cap="none" dirty="0">
              <a:solidFill>
                <a:schemeClr val="accent4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roxima Nova"/>
              <a:buChar char="●"/>
            </a:pPr>
            <a:r>
              <a:rPr lang="en" sz="1800" b="0" i="0" u="none" strike="noStrike" cap="none" dirty="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Share the repository with the MAD Team </a:t>
            </a:r>
            <a:r>
              <a:rPr lang="en" sz="1800" b="0" i="0" u="none" strike="noStrike" cap="none" dirty="0">
                <a:solidFill>
                  <a:srgbClr val="FF0000"/>
                </a:solidFill>
                <a:latin typeface="Proxima Nova"/>
                <a:ea typeface="Proxima Nova"/>
                <a:cs typeface="Proxima Nova"/>
                <a:sym typeface="Proxima Nova"/>
              </a:rPr>
              <a:t>(</a:t>
            </a:r>
            <a:r>
              <a:rPr lang="en" sz="1800" b="0" i="0" u="none" strike="noStrike" cap="none" dirty="0" err="1">
                <a:solidFill>
                  <a:srgbClr val="00B050"/>
                </a:solidFill>
                <a:latin typeface="Proxima Nova"/>
                <a:ea typeface="Proxima Nova"/>
                <a:cs typeface="Proxima Nova"/>
                <a:sym typeface="Proxima Nova"/>
              </a:rPr>
              <a:t>csusbmad</a:t>
            </a:r>
            <a:r>
              <a:rPr lang="en" sz="1800" b="0" i="0" u="none" strike="noStrike" cap="none" dirty="0">
                <a:solidFill>
                  <a:srgbClr val="FF0000"/>
                </a:solidFill>
                <a:latin typeface="Proxima Nova"/>
                <a:ea typeface="Proxima Nova"/>
                <a:cs typeface="Proxima Nova"/>
                <a:sym typeface="Proxima Nova"/>
              </a:rPr>
              <a:t>).</a:t>
            </a:r>
            <a:endParaRPr dirty="0"/>
          </a:p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roxima Nova"/>
              <a:buChar char="●"/>
            </a:pPr>
            <a:r>
              <a:rPr lang="en" sz="1800" b="0" i="0" u="none" strike="noStrike" cap="none" dirty="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Be very sure to share your repository with </a:t>
            </a:r>
            <a:r>
              <a:rPr lang="en" sz="1800" b="1" i="0" u="none" strike="noStrike" cap="none" dirty="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“</a:t>
            </a:r>
            <a:r>
              <a:rPr lang="en" sz="1800" b="1" i="0" u="none" strike="noStrike" cap="none" dirty="0" err="1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csusbmad</a:t>
            </a:r>
            <a:r>
              <a:rPr lang="en" sz="1800" b="1" i="0" u="none" strike="noStrike" cap="none" dirty="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” </a:t>
            </a:r>
            <a:r>
              <a:rPr lang="en" sz="1800" b="0" i="0" u="none" strike="noStrike" cap="none" dirty="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in order for us to grade all of your laboratories this quarter</a:t>
            </a:r>
            <a:endParaRPr sz="1800" b="0" i="0" u="none" strike="noStrike" cap="none" dirty="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roxima Nova"/>
              <a:buNone/>
            </a:pPr>
            <a:r>
              <a:rPr lang="en" sz="2400" b="0" i="0" u="none" strike="noStrike" cap="none" dirty="0">
                <a:solidFill>
                  <a:srgbClr val="FF0000"/>
                </a:solidFill>
                <a:latin typeface="Proxima Nova"/>
                <a:ea typeface="Proxima Nova"/>
                <a:cs typeface="Proxima Nova"/>
                <a:sym typeface="Proxima Nova"/>
              </a:rPr>
              <a:t>Due by TBD</a:t>
            </a:r>
            <a:endParaRPr sz="1400" b="0" i="0" u="none" strike="noStrike" cap="none" dirty="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roxima Nova"/>
              <a:buNone/>
            </a:pPr>
            <a:endParaRPr sz="1800" b="0" i="0" u="none" strike="noStrike" cap="none" dirty="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</a:pPr>
            <a:r>
              <a:rPr lang="en" sz="2800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How to do Assignment #1</a:t>
            </a:r>
            <a:endParaRPr sz="2800" b="0" i="0" u="none" strike="noStrike" cap="none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06" name="Google Shape;106;p20"/>
          <p:cNvSpPr txBox="1">
            <a:spLocks noGrp="1"/>
          </p:cNvSpPr>
          <p:nvPr>
            <p:ph type="body" idx="1"/>
          </p:nvPr>
        </p:nvSpPr>
        <p:spPr>
          <a:xfrm>
            <a:off x="1149725" y="1282075"/>
            <a:ext cx="6696600" cy="31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roxima Nova"/>
              <a:buNone/>
            </a:pPr>
            <a:r>
              <a:rPr lang="en" sz="1800" b="0" i="1" u="none" strike="noStrike" cap="none">
                <a:solidFill>
                  <a:srgbClr val="FF9900"/>
                </a:solidFill>
                <a:latin typeface="Proxima Nova"/>
                <a:ea typeface="Proxima Nova"/>
                <a:cs typeface="Proxima Nova"/>
                <a:sym typeface="Proxima Nova"/>
              </a:rPr>
              <a:t>On your local machine:</a:t>
            </a:r>
            <a:endParaRPr sz="1800" b="0" i="1" u="none" strike="noStrike" cap="none">
              <a:solidFill>
                <a:srgbClr val="FF9900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roxima Nova"/>
              <a:buNone/>
            </a:pPr>
            <a:r>
              <a:rPr lang="en" sz="1800" b="0" i="0" u="none" strike="noStrike" cap="none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git clone URL_OF_YOUR_REPOSITORY</a:t>
            </a:r>
            <a:endParaRPr sz="1800" b="0" i="0" u="none" strike="noStrike" cap="none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roxima Nova"/>
              <a:buNone/>
            </a:pPr>
            <a:r>
              <a:rPr lang="en" sz="1800" b="0" i="1" u="none" strike="noStrike" cap="none">
                <a:solidFill>
                  <a:srgbClr val="FF9900"/>
                </a:solidFill>
                <a:latin typeface="Proxima Nova"/>
                <a:ea typeface="Proxima Nova"/>
                <a:cs typeface="Proxima Nova"/>
                <a:sym typeface="Proxima Nova"/>
              </a:rPr>
              <a:t>Make your folders and files in the new repo folder. Then navigate to the folder:</a:t>
            </a:r>
            <a:endParaRPr sz="1800" b="0" i="1" u="none" strike="noStrike" cap="none">
              <a:solidFill>
                <a:srgbClr val="FF9900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roxima Nova"/>
              <a:buNone/>
            </a:pPr>
            <a:r>
              <a:rPr lang="en" sz="1800" b="0" i="0" u="none" strike="noStrike" cap="none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git add Lab\ 1</a:t>
            </a:r>
            <a:endParaRPr sz="1800" b="0" i="0" u="none" strike="noStrike" cap="none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roxima Nova"/>
              <a:buNone/>
            </a:pPr>
            <a:r>
              <a:rPr lang="en" sz="1800" b="0" i="0" u="none" strike="noStrike" cap="none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git commit -m “This is lab 1”</a:t>
            </a:r>
            <a:endParaRPr sz="1800" b="0" i="0" u="none" strike="noStrike" cap="none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roxima Nova"/>
              <a:buNone/>
            </a:pPr>
            <a:r>
              <a:rPr lang="en" sz="1800" b="0" i="0" u="none" strike="noStrike" cap="none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git push origin master</a:t>
            </a:r>
            <a:endParaRPr sz="1800" b="0" i="0" u="none" strike="noStrike" cap="none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roxima Nova"/>
              <a:buNone/>
            </a:pPr>
            <a:r>
              <a:rPr lang="en" sz="1800" b="0" i="1" u="none" strike="noStrike" cap="none">
                <a:solidFill>
                  <a:srgbClr val="FF9900"/>
                </a:solidFill>
                <a:latin typeface="Proxima Nova"/>
                <a:ea typeface="Proxima Nova"/>
                <a:cs typeface="Proxima Nova"/>
                <a:sym typeface="Proxima Nova"/>
              </a:rPr>
              <a:t>That’s it!</a:t>
            </a:r>
            <a:endParaRPr sz="1800" b="0" i="0" u="none" strike="noStrike" cap="none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</a:pPr>
            <a:r>
              <a:rPr lang="en" sz="2800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Create Your New Repository For CSE 455 Labs</a:t>
            </a:r>
            <a:endParaRPr sz="2800" b="0" i="0" u="none" strike="noStrike" cap="none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12" name="Google Shape;112;p2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None/>
            </a:pPr>
            <a:endParaRPr sz="1400" b="0" i="0" u="none" strike="noStrike" cap="none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13" name="Google Shape;113;p21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●"/>
            </a:pPr>
            <a:r>
              <a:rPr lang="en" sz="1400" b="0" i="0" u="none" strike="noStrike" cap="none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Firstly, everyone must be logged into Bitbucket</a:t>
            </a:r>
            <a:endParaRPr sz="1400" b="0" i="0" u="none" strike="noStrike" cap="none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●"/>
            </a:pPr>
            <a:r>
              <a:rPr lang="en" sz="1400" b="0" i="0" u="none" strike="noStrike" cap="none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Create a new repository on the following menu screen</a:t>
            </a:r>
            <a:endParaRPr/>
          </a:p>
          <a:p>
            <a: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●"/>
            </a:pPr>
            <a:r>
              <a:rPr lang="en" sz="1400" b="0" i="0" u="none" strike="noStrike" cap="none">
                <a:solidFill>
                  <a:srgbClr val="FF0000"/>
                </a:solidFill>
                <a:latin typeface="Proxima Nova"/>
                <a:ea typeface="Proxima Nova"/>
                <a:cs typeface="Proxima Nova"/>
                <a:sym typeface="Proxima Nova"/>
              </a:rPr>
              <a:t>Be sure to name your repository as: &lt;LastnameFirstname-CSE455&gt;</a:t>
            </a:r>
            <a:endParaRPr/>
          </a:p>
        </p:txBody>
      </p:sp>
      <p:pic>
        <p:nvPicPr>
          <p:cNvPr id="114" name="Google Shape;114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2401" y="971550"/>
            <a:ext cx="4343400" cy="3733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pearmint">
  <a:themeElements>
    <a:clrScheme name="Spearmint">
      <a:dk1>
        <a:srgbClr val="202729"/>
      </a:dk1>
      <a:lt1>
        <a:srgbClr val="FFFFFF"/>
      </a:lt1>
      <a:dk2>
        <a:srgbClr val="4BA173"/>
      </a:dk2>
      <a:lt2>
        <a:srgbClr val="63D297"/>
      </a:lt2>
      <a:accent1>
        <a:srgbClr val="353744"/>
      </a:accent1>
      <a:accent2>
        <a:srgbClr val="424242"/>
      </a:accent2>
      <a:accent3>
        <a:srgbClr val="616161"/>
      </a:accent3>
      <a:accent4>
        <a:srgbClr val="999999"/>
      </a:accent4>
      <a:accent5>
        <a:srgbClr val="FF5252"/>
      </a:accent5>
      <a:accent6>
        <a:srgbClr val="FFF176"/>
      </a:accent6>
      <a:hlink>
        <a:srgbClr val="FF5252"/>
      </a:hlink>
      <a:folHlink>
        <a:srgbClr val="FF525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326</Words>
  <Application>Microsoft Macintosh PowerPoint</Application>
  <PresentationFormat>On-screen Show (16:9)</PresentationFormat>
  <Paragraphs>32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8" baseType="lpstr">
      <vt:lpstr>Proxima Nova</vt:lpstr>
      <vt:lpstr>Spearmint</vt:lpstr>
      <vt:lpstr>Lab 1: Version Control</vt:lpstr>
      <vt:lpstr>What is Version Control?</vt:lpstr>
      <vt:lpstr>What is Git?</vt:lpstr>
      <vt:lpstr>Role-Based Codelines and Disposable Experimentation</vt:lpstr>
      <vt:lpstr>Staging Area</vt:lpstr>
      <vt:lpstr>Popular Git Hosts</vt:lpstr>
      <vt:lpstr>Lab 1 Git Assignment</vt:lpstr>
      <vt:lpstr>How to do Assignment #1</vt:lpstr>
      <vt:lpstr>Create Your New Repository For CSE 455 Labs</vt:lpstr>
      <vt:lpstr>PowerPoint Presentation</vt:lpstr>
      <vt:lpstr>PowerPoint Presentation</vt:lpstr>
      <vt:lpstr>The git add, commit, and push commands</vt:lpstr>
      <vt:lpstr>PowerPoint Presentation</vt:lpstr>
      <vt:lpstr>How to branch, create a development branch</vt:lpstr>
      <vt:lpstr>Switch to development branch using git checkout</vt:lpstr>
      <vt:lpstr>PowerPoint Presentation</vt:lpstr>
    </vt:vector>
  </TitlesOfParts>
  <LinksUpToDate>false</LinksUpToDate>
  <SharedDoc>false</SharedDoc>
  <HyperlinksChanged>false</HyperlinksChanged>
  <AppVersion>16.0010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Lab 1: Version Control</dc:title>
  <cp:lastModifiedBy>Ammar Arif</cp:lastModifiedBy>
  <cp:revision>1</cp:revision>
  <dcterms:modified xsi:type="dcterms:W3CDTF">2019-03-24T00:33:59Z</dcterms:modified>
</cp:coreProperties>
</file>